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03" autoAdjust="0"/>
    <p:restoredTop sz="86385" autoAdjust="0"/>
  </p:normalViewPr>
  <p:slideViewPr>
    <p:cSldViewPr snapToGrid="0">
      <p:cViewPr varScale="1">
        <p:scale>
          <a:sx n="92" d="100"/>
          <a:sy n="92" d="100"/>
        </p:scale>
        <p:origin x="108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C182253-9928-4E54-BAB0-AF0D0E7D42F6}"/>
    <pc:docChg chg="modSld">
      <pc:chgData name="Narelle Wheaton" userId="6e1b2b30-480e-4f91-806b-6735d5b9e446" providerId="ADAL" clId="{7C182253-9928-4E54-BAB0-AF0D0E7D42F6}" dt="2023-08-10T05:47:02.673" v="0" actId="14100"/>
      <pc:docMkLst>
        <pc:docMk/>
      </pc:docMkLst>
      <pc:sldChg chg="modSp mod">
        <pc:chgData name="Narelle Wheaton" userId="6e1b2b30-480e-4f91-806b-6735d5b9e446" providerId="ADAL" clId="{7C182253-9928-4E54-BAB0-AF0D0E7D42F6}" dt="2023-08-10T05:47:02.673" v="0" actId="14100"/>
        <pc:sldMkLst>
          <pc:docMk/>
          <pc:sldMk cId="4037628949" sldId="256"/>
        </pc:sldMkLst>
        <pc:spChg chg="mod">
          <ac:chgData name="Narelle Wheaton" userId="6e1b2b30-480e-4f91-806b-6735d5b9e446" providerId="ADAL" clId="{7C182253-9928-4E54-BAB0-AF0D0E7D42F6}" dt="2023-08-10T05:47:02.673" v="0" actId="14100"/>
          <ac:spMkLst>
            <pc:docMk/>
            <pc:sldMk cId="4037628949" sldId="256"/>
            <ac:spMk id="3" creationId="{AEBCBC46-BFC6-4B60-9F35-167FB691428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33E13-6968-4E35-A1B7-6379E91C8F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F184F2-16E2-48FA-9B42-D0B8AA51DC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76A413-328A-466B-8DC7-1A52263A2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F42D-B1D5-433B-8A17-ECF781F708B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920ADD-12AE-4653-BA60-DCDABA40F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CABED4-F1F5-4E71-A539-DE22C91B7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89526-C278-44C2-89EC-EAF402C78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1423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CE2A4-9C75-4988-8B4A-560488F69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4E497D-AB1C-417A-B676-4CB49E15CE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586967-DF74-40C4-8D68-530971B61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F42D-B1D5-433B-8A17-ECF781F708B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C45983-7ACD-4238-B047-3D14C0C80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D5997-49C7-4AE9-8B61-29780EC23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89526-C278-44C2-89EC-EAF402C78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1740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E86928-29F4-4334-8D11-4A103CADC3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E4B36-4C6E-470B-A3D7-2B3FF19787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5FA257-57A0-4A04-874F-069504EBE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F42D-B1D5-433B-8A17-ECF781F708B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9F67B-0B44-4504-A792-ABF3D1726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0DEFEC-8321-4BE6-9755-CDFFE2C43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89526-C278-44C2-89EC-EAF402C78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3501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A5161-12D8-459E-942F-870D47F38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A2A1F-1AA2-4BEF-A171-A38C23195E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CF286-BC3C-4A8C-A2B2-D275E5761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F42D-B1D5-433B-8A17-ECF781F708B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D2A4C-17CD-4D21-8539-07F7B40DA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C81D7-3429-412D-BF82-4AC230417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89526-C278-44C2-89EC-EAF402C78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2013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60159-FF26-494D-8AD0-B74605680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4AF7E-9F5D-4DC2-8BC1-891D372898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DB352E-8D22-4B86-A136-6FC2F5037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F42D-B1D5-433B-8A17-ECF781F708B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6F667F-C7A9-4FDD-860B-E05EBC971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3A4A3-E0DE-490B-8864-CCFED473F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89526-C278-44C2-89EC-EAF402C78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295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9402B-274C-410E-8A6A-2558C5615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3DD57-D6AA-49F4-B427-B62227C40D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07FBA9-D9DB-4995-8F65-4B72C4CEF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0235BC-138D-4EE1-885D-DB95071E4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F42D-B1D5-433B-8A17-ECF781F708B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51700B-8C0C-4D22-88D5-D84E24FCA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4EC21D-2A68-4C7F-9F1D-5426E74F5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89526-C278-44C2-89EC-EAF402C78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2903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02BE2-1854-4099-BDCE-1FADB3E3F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F68C44-EA1E-4EA2-8D4A-794DAEEF12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541C52-3A4D-4620-BE4E-6EC97607F7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D07BD8-2235-42C0-AB81-091806FD63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4E9860-2DCC-48B5-8A4D-31C0411204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67A912-C98F-46E2-87CA-1C8E28EB5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F42D-B1D5-433B-8A17-ECF781F708B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3605E1-EA43-45A0-B4E9-57B738662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E4B83B-52D4-4B9C-B1E9-B2E4FD4D2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89526-C278-44C2-89EC-EAF402C78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4523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C14F9-5880-4459-B1B0-012BC2349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88F5BF-77D2-406A-9720-714488DD7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F42D-B1D5-433B-8A17-ECF781F708B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8EC26F-1577-4EC4-9F94-B3D6E5042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49A0D4-817E-4FD3-9956-33F60CC35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89526-C278-44C2-89EC-EAF402C78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8456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2DE8FF-6FAB-4140-87B5-E7974638F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F42D-B1D5-433B-8A17-ECF781F708B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442EC6-0AA2-4FE8-ADB0-C55805D1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AFB894-B539-4E37-AF95-D6464B935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89526-C278-44C2-89EC-EAF402C78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5950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F92E4-FE88-4921-A98C-BD6365121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D922A2-9F1F-45CB-B4A6-5A7BDB59F7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53F3F0-E1FB-40C7-9666-996145E505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ED3283-147B-4B96-B326-60A5B0F20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F42D-B1D5-433B-8A17-ECF781F708B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F9661-CBF1-46E9-B9BF-364EDFB63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C33118-3B3E-4B16-80B3-7A23251F6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89526-C278-44C2-89EC-EAF402C78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5168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A157E-3668-4D54-96F9-292239133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EB3A45-4C96-4A8F-9692-4E5A901E8E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C4E41F-CDB2-466D-99EB-4E0D09CF15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69CBD0-2637-4151-AD31-03E294A92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F42D-B1D5-433B-8A17-ECF781F708B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73074C-3496-40F1-A7F5-9C425E142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3F4999-3A39-432D-A673-3B5A6EC34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89526-C278-44C2-89EC-EAF402C78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8235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BD5ECD-8F25-4F48-8363-F0DF4C0B0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E857F-7360-4C6A-9083-BA0E8C23B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E42456-AFAF-4C55-B793-9388CD1FB3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AF42D-B1D5-433B-8A17-ECF781F708B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30E8AA-D262-4D0C-9D6A-6FD0E64575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4FE0F7-E286-48BB-89AF-F9FABAF5A0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89526-C278-44C2-89EC-EAF402C78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370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EBCBC46-BFC6-4B60-9F35-167FB69142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0175"/>
            <a:ext cx="9144000" cy="4147185"/>
          </a:xfrm>
        </p:spPr>
        <p:txBody>
          <a:bodyPr/>
          <a:lstStyle/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At Thy feet I bow adoring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Bending lower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lower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still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Giving up my all to follow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Just to do my Master's will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Giving up my all to follow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Just to do my Master's will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B009C7-1293-400F-8354-32C13688E1BB}"/>
              </a:ext>
            </a:extLst>
          </p:cNvPr>
          <p:cNvSpPr/>
          <p:nvPr/>
        </p:nvSpPr>
        <p:spPr>
          <a:xfrm>
            <a:off x="314325" y="5718513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</a:rPr>
              <a:t>CCLI Song # 7103194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</a:rPr>
              <a:t>Susie Barker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</a:rPr>
              <a:t>© Salvationist Publishing &amp; Supplies Ltd.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4037628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DB7B14E-C9ED-4485-88B4-2A91BE1BF5B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84C6539-4665-4D6B-B868-026F5FBF41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2068393-4D50-4BD1-9F58-8C97B43CA3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2022-03-02T06:53:41Z</dcterms:created>
  <dcterms:modified xsi:type="dcterms:W3CDTF">2023-08-10T05:47:08Z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